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7" r:id="rId11"/>
    <p:sldId id="263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47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18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30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70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4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82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58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74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5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6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1FDAC-8EDE-462C-8403-C0880380949D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FCAB-65C0-483A-AB3F-132311ED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2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GUERRA F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" y="476672"/>
            <a:ext cx="866489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0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otan x pacto de varsÃ³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0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PLANO MOLOT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4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2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COME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20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8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m para serviÃ§os de espionagem durante a guerra f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208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2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orrida espacial guerra f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corrida espacial guerra f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2" name="Picture 6" descr="Resultado de imagem para corrida espacial guerra f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5246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8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8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corrida espacial guerra f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2088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6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conflitos da guerra f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82272" cy="57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4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conflitos da guerra f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4" y="404664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7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APITALISMO X SOCI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9" y="404664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7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APITALISMO X SOCI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806489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3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7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undo bip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doutrina tr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6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doutrina tr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" y="404664"/>
            <a:ext cx="8791021" cy="62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9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plano mars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4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93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Apresentação na tela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4</cp:revision>
  <dcterms:created xsi:type="dcterms:W3CDTF">2019-08-25T22:00:01Z</dcterms:created>
  <dcterms:modified xsi:type="dcterms:W3CDTF">2019-08-25T23:22:53Z</dcterms:modified>
</cp:coreProperties>
</file>